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9" r:id="rId5"/>
    <p:sldId id="260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8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13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6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36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93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0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41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2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82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9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35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8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857C5-52EE-439C-8184-39600C12D37D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384D90-3BFD-4369-AF34-B519A7205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50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ildfirerisk.org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DFE4A-9189-6804-B6C6-5AD0F416E3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Northwoods Fire Strategy Spatial Exploration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834F48-8108-295D-48C4-8F1F3BDD8E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bad fires might occur, and where should we take action to prevent them</a:t>
            </a:r>
          </a:p>
        </p:txBody>
      </p:sp>
    </p:spTree>
    <p:extLst>
      <p:ext uri="{BB962C8B-B14F-4D97-AF65-F5344CB8AC3E}">
        <p14:creationId xmlns:p14="http://schemas.microsoft.com/office/powerpoint/2010/main" val="3271765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612A3-45B4-A18D-995B-E3AF72068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9DBA9BB-3865-7390-81D0-ECF725E0BBD1}"/>
              </a:ext>
            </a:extLst>
          </p:cNvPr>
          <p:cNvSpPr txBox="1"/>
          <p:nvPr/>
        </p:nvSpPr>
        <p:spPr>
          <a:xfrm>
            <a:off x="3352058" y="137660"/>
            <a:ext cx="2266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Ecosystem condition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A7EE4C-E437-77F1-5C7D-1A168245F558}"/>
              </a:ext>
            </a:extLst>
          </p:cNvPr>
          <p:cNvSpPr txBox="1"/>
          <p:nvPr/>
        </p:nvSpPr>
        <p:spPr>
          <a:xfrm>
            <a:off x="800099" y="6351008"/>
            <a:ext cx="75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Vegetation Departure data from landfire.gov</a:t>
            </a:r>
          </a:p>
        </p:txBody>
      </p:sp>
      <p:pic>
        <p:nvPicPr>
          <p:cNvPr id="3" name="Picture 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8C8A3AD-4A18-C424-A99C-E117F23F90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398" y="558511"/>
            <a:ext cx="7429501" cy="57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881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AI-generated content may be incorrect.">
            <a:extLst>
              <a:ext uri="{FF2B5EF4-FFF2-40B4-BE49-F238E27FC236}">
                <a16:creationId xmlns:a16="http://schemas.microsoft.com/office/drawing/2014/main" id="{208A23AC-1953-A54C-6D84-BFCE0DB48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87" y="641223"/>
            <a:ext cx="7215423" cy="5575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1E345E-E2E2-BE70-A149-ABFD2A1C51E1}"/>
              </a:ext>
            </a:extLst>
          </p:cNvPr>
          <p:cNvSpPr txBox="1"/>
          <p:nvPr/>
        </p:nvSpPr>
        <p:spPr>
          <a:xfrm>
            <a:off x="555579" y="258318"/>
            <a:ext cx="8032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least 1.5M acres burned every year in MI alone prior to European colonization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895780-595B-0D7D-3BCB-5FAA6D06B84C}"/>
              </a:ext>
            </a:extLst>
          </p:cNvPr>
          <p:cNvSpPr txBox="1"/>
          <p:nvPr/>
        </p:nvSpPr>
        <p:spPr>
          <a:xfrm>
            <a:off x="1220311" y="6415016"/>
            <a:ext cx="670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Data from LANDFIRE; MI calculation by NMU graduate Becky Lane</a:t>
            </a:r>
          </a:p>
        </p:txBody>
      </p:sp>
    </p:spTree>
    <p:extLst>
      <p:ext uri="{BB962C8B-B14F-4D97-AF65-F5344CB8AC3E}">
        <p14:creationId xmlns:p14="http://schemas.microsoft.com/office/powerpoint/2010/main" val="414138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76ACD-C77F-637F-E20F-448D6909F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ADBDC36-0450-95DA-AD25-29434B1D3147}"/>
              </a:ext>
            </a:extLst>
          </p:cNvPr>
          <p:cNvSpPr txBox="1"/>
          <p:nvPr/>
        </p:nvSpPr>
        <p:spPr>
          <a:xfrm>
            <a:off x="301180" y="73652"/>
            <a:ext cx="8541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wildfire threat is real-exhibit A, Wildfire Exposure Risk and recent fire occurrences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01E246-63C0-9946-6C2A-D05E92C45106}"/>
              </a:ext>
            </a:extLst>
          </p:cNvPr>
          <p:cNvSpPr txBox="1"/>
          <p:nvPr/>
        </p:nvSpPr>
        <p:spPr>
          <a:xfrm>
            <a:off x="495913" y="6131552"/>
            <a:ext cx="8252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Data from LANDFIRE and Short et al (2023), analysis by NMU grad Silas Pickhardt and retired fire behavior analyst Robert </a:t>
            </a:r>
            <a:r>
              <a:rPr lang="en-US" i="1" dirty="0" err="1"/>
              <a:t>Zeil</a:t>
            </a:r>
            <a:endParaRPr lang="en-US" i="1" dirty="0"/>
          </a:p>
        </p:txBody>
      </p:sp>
      <p:pic>
        <p:nvPicPr>
          <p:cNvPr id="8" name="Picture 7" descr="A map of the united states&#10;&#10;AI-generated content may be incorrect.">
            <a:extLst>
              <a:ext uri="{FF2B5EF4-FFF2-40B4-BE49-F238E27FC236}">
                <a16:creationId xmlns:a16="http://schemas.microsoft.com/office/drawing/2014/main" id="{4E854E45-5E5C-687B-3238-CB466D16D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00" y="442984"/>
            <a:ext cx="7235593" cy="5591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20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FB2714-D8B3-2971-912D-A19F70816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04" y="990532"/>
            <a:ext cx="8424796" cy="4294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BEB7B0-8A2B-49F2-7691-4DE2ADC1949A}"/>
              </a:ext>
            </a:extLst>
          </p:cNvPr>
          <p:cNvSpPr txBox="1"/>
          <p:nvPr/>
        </p:nvSpPr>
        <p:spPr>
          <a:xfrm>
            <a:off x="1617916" y="110228"/>
            <a:ext cx="541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wildfire threat is real-exhibit B, Wildfire likelihood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56149A-1553-EBEF-949A-2AF263D0AD53}"/>
              </a:ext>
            </a:extLst>
          </p:cNvPr>
          <p:cNvSpPr txBox="1"/>
          <p:nvPr/>
        </p:nvSpPr>
        <p:spPr>
          <a:xfrm>
            <a:off x="800100" y="5495544"/>
            <a:ext cx="7543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From </a:t>
            </a:r>
            <a:r>
              <a:rPr lang="en-US" i="1" dirty="0">
                <a:hlinkClick r:id="rId3"/>
              </a:rPr>
              <a:t>https://wildfirerisk.org/</a:t>
            </a:r>
            <a:r>
              <a:rPr lang="en-US" i="1" dirty="0"/>
              <a:t>, specifically </a:t>
            </a:r>
            <a:br>
              <a:rPr lang="en-US" i="1" dirty="0"/>
            </a:br>
            <a:r>
              <a:rPr lang="en-US" b="0" i="1" dirty="0">
                <a:solidFill>
                  <a:srgbClr val="212121"/>
                </a:solidFill>
                <a:effectLst/>
                <a:latin typeface="Source Sans Pro" panose="020B0503030403020204" pitchFamily="34" charset="0"/>
              </a:rPr>
              <a:t>Wildfire Risk to Communities: Spatial datasets of landscape-wide wildfire risk components for the United States (2nd Edition)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78269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D8ED6-8F39-804E-A6BE-6D7EEEF5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F9D73-0845-0E7C-6DD2-70CA818D8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Need to figure out what to do where relative to the wildfire threat to communities, both ‘ecological’ and social.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Kim and I have ideas, Tracy has shared thoughts and a vision, BUs have people and brainpower.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Given resources at hand, how can Kim and I best contribute?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977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189</TotalTime>
  <Words>188</Words>
  <Application>Microsoft Office PowerPoint</Application>
  <PresentationFormat>On-screen Show (4:3)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Source Sans Pro</vt:lpstr>
      <vt:lpstr>Office Theme</vt:lpstr>
      <vt:lpstr>Northwoods Fire Strategy Spatial Exploration</vt:lpstr>
      <vt:lpstr>PowerPoint Presentation</vt:lpstr>
      <vt:lpstr>PowerPoint Presentation</vt:lpstr>
      <vt:lpstr>PowerPoint Presentation</vt:lpstr>
      <vt:lpstr>PowerPoint Presentation</vt:lpstr>
      <vt:lpstr>Now what?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Randy Swaty</dc:creator>
  <cp:lastModifiedBy>Randy Swaty</cp:lastModifiedBy>
  <cp:revision>4</cp:revision>
  <dcterms:created xsi:type="dcterms:W3CDTF">2025-07-07T15:20:33Z</dcterms:created>
  <dcterms:modified xsi:type="dcterms:W3CDTF">2025-07-07T18:30:11Z</dcterms:modified>
</cp:coreProperties>
</file>

<file path=docProps/thumbnail.jpeg>
</file>